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3"/>
  </p:notesMasterIdLst>
  <p:sldIdLst>
    <p:sldId id="969" r:id="rId3"/>
    <p:sldId id="1112" r:id="rId4"/>
    <p:sldId id="1408" r:id="rId5"/>
    <p:sldId id="1389" r:id="rId6"/>
    <p:sldId id="1381" r:id="rId7"/>
    <p:sldId id="1377" r:id="rId8"/>
    <p:sldId id="1387" r:id="rId9"/>
    <p:sldId id="1388" r:id="rId10"/>
    <p:sldId id="1394" r:id="rId11"/>
    <p:sldId id="1409" r:id="rId12"/>
    <p:sldId id="1395" r:id="rId13"/>
    <p:sldId id="1397" r:id="rId14"/>
    <p:sldId id="1413" r:id="rId15"/>
    <p:sldId id="1393" r:id="rId16"/>
    <p:sldId id="1410" r:id="rId17"/>
    <p:sldId id="1415" r:id="rId18"/>
    <p:sldId id="1416" r:id="rId19"/>
    <p:sldId id="1417" r:id="rId20"/>
    <p:sldId id="1411" r:id="rId21"/>
    <p:sldId id="1398" r:id="rId22"/>
    <p:sldId id="1399" r:id="rId23"/>
    <p:sldId id="1420" r:id="rId24"/>
    <p:sldId id="1418" r:id="rId25"/>
    <p:sldId id="1412" r:id="rId26"/>
    <p:sldId id="1403" r:id="rId27"/>
    <p:sldId id="1401" r:id="rId28"/>
    <p:sldId id="1402" r:id="rId29"/>
    <p:sldId id="1419" r:id="rId30"/>
    <p:sldId id="1144" r:id="rId31"/>
    <p:sldId id="142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74" autoAdjust="0"/>
    <p:restoredTop sz="94660"/>
  </p:normalViewPr>
  <p:slideViewPr>
    <p:cSldViewPr snapToGrid="0">
      <p:cViewPr varScale="1">
        <p:scale>
          <a:sx n="78" d="100"/>
          <a:sy n="78" d="100"/>
        </p:scale>
        <p:origin x="42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哥林多后书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第五课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8-9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哥林多后书的大纲（参考启导本）：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一、为行程的解释与分辩。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1:1-2:17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二、为使徒职分的说明。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3:1-6:18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三、与教会互信的恢复。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7:1-7:16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四、为耶城圣徒收集奉献。	</a:t>
            </a:r>
            <a:r>
              <a:rPr lang="en-US" altLang="zh-CN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8:1-9:15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五、保罗使徒的证据。	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10:1-13:14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078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034005-034F-4092-8D8D-854557824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755" y="0"/>
            <a:ext cx="761848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931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故此，我们得了安慰。并且在安慰之中，因你们众人使提多心里畅快欢喜，我们就更加欢喜了。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我若对提多夸奖了你们甚么，也觉得没有惭愧；因我对提多夸奖你们的话成了真的，正如我对你们所说的话也都是真的。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并且提多想起你们众人的顺服，是怎样恐惧战兢地接待他，他爱你们的心肠就越发热了。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我如今欢喜，能在凡事上为你们放心。</a:t>
            </a:r>
          </a:p>
        </p:txBody>
      </p:sp>
    </p:spTree>
    <p:extLst>
      <p:ext uri="{BB962C8B-B14F-4D97-AF65-F5344CB8AC3E}">
        <p14:creationId xmlns:p14="http://schemas.microsoft.com/office/powerpoint/2010/main" val="11188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论到为圣徒捐钱，我从前怎样吩咐加拉太的众教会，你们也当怎样行。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每逢七日的第一日，各人要照自己的进项抽出来留着，免得我来的时候现凑。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及至我来到了，你们写信举荐谁，我就打发他们，把你们的捐资送到耶路撒冷去。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若我也该去，他们可以和我同去。</a:t>
            </a:r>
          </a:p>
        </p:txBody>
      </p:sp>
    </p:spTree>
    <p:extLst>
      <p:ext uri="{BB962C8B-B14F-4D97-AF65-F5344CB8AC3E}">
        <p14:creationId xmlns:p14="http://schemas.microsoft.com/office/powerpoint/2010/main" val="1834242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8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8-9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、保罗见证马其顿众教会乐捐的榜样。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8:1-8:5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、保罗鼓励哥林多教会在慈惠的事上办成。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8:6-8:15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、保罗解释对于收送捐献的安排。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8:16-8:24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、保罗论及信徒参与捐献的原则。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9:1-9:7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、保罗相信教会参与慈惠事工的益处。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9:8-9:15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187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弟兄们，我把上帝赐给马其顿众教会的恩告诉你们，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就是他们在患难中受大试炼的时候，仍有满足的快乐，在极穷之间还格外显出他们乐捐的厚恩。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我可以证明，他们是按着力量，而且也过了力量，自己甘心乐意地捐助，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再三地求我们，准他们在这供给圣徒的恩情上有分；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并且他们所做的，不但照我们所想望的，更照上帝的旨意先把自己献给主，又归附了我们。</a:t>
            </a:r>
          </a:p>
        </p:txBody>
      </p:sp>
    </p:spTree>
    <p:extLst>
      <p:ext uri="{BB962C8B-B14F-4D97-AF65-F5344CB8AC3E}">
        <p14:creationId xmlns:p14="http://schemas.microsoft.com/office/powerpoint/2010/main" val="405459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腓立比书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腓立比人哪，你们也知道我初传福音离了马其顿的时候，论到授受的事，除了你们以外，并没有别的教会供给我。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就是我在帖撒罗尼迦，你们也一次两次地打发人供给我的需用。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我并不求甚么馈送，所求的就是你们的果子渐渐增多，归在你们的帐上。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但我样样都有，并且有余。我已经充足，因我从以巴弗提受了你们的馈送，当作极美的香气，为上帝所收纳、所喜悦的祭物。</a:t>
            </a:r>
          </a:p>
        </p:txBody>
      </p:sp>
    </p:spTree>
    <p:extLst>
      <p:ext uri="{BB962C8B-B14F-4D97-AF65-F5344CB8AC3E}">
        <p14:creationId xmlns:p14="http://schemas.microsoft.com/office/powerpoint/2010/main" val="3439074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马可福音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有一个穷寡妇来，往里投了两个小钱，就是一个大钱。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耶稣叫门徒来，说：「我实在告诉你们，这穷寡妇投入库里的，比众人所投的更多。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因为，他们都是自己有余，拿出来投在里头；但这寡妇是自己不足，把她一切养生的都投上了。」</a:t>
            </a:r>
          </a:p>
        </p:txBody>
      </p:sp>
    </p:spTree>
    <p:extLst>
      <p:ext uri="{BB962C8B-B14F-4D97-AF65-F5344CB8AC3E}">
        <p14:creationId xmlns:p14="http://schemas.microsoft.com/office/powerpoint/2010/main" val="2935194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8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8-9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、保罗见证马其顿众教会乐捐的榜样。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8:1-8:5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、保罗鼓励哥林多教会在慈惠的事上办成。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8:6-8:15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、保罗解释对于收送捐献的安排。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8:16-8:24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、保罗论及信徒参与捐献的原则。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9:1-9:7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、保罗相信教会参与慈惠事工的益处。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9:8-9:15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574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因此我劝提多，既然在你们中间开办这慈惠的事，就当办成了。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你们既然在信心、口才、知识、热心，和待我们的爱心上，都格外显出满足来，就当在这慈惠的事上也格外显出满足来。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我说这话，不是吩咐你们，乃是藉着别人的热心试验你们爱心的实在。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你们知道我们主耶稣基督的恩典：他本来富足，却为你们成了贫穷，叫你们因他的贫穷，可以成为富足。</a:t>
            </a:r>
          </a:p>
        </p:txBody>
      </p:sp>
    </p:spTree>
    <p:extLst>
      <p:ext uri="{BB962C8B-B14F-4D97-AF65-F5344CB8AC3E}">
        <p14:creationId xmlns:p14="http://schemas.microsoft.com/office/powerpoint/2010/main" val="3717126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我在这事上把我的意见告诉你们，是与你们有益；因为你们下手办这事，而且起此心意，已经有一年了，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如今就当办成这事。既有愿做的心，也当照你们所有的去办成。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因为人若有愿做的心，必蒙悦纳，乃是照他所有的，并不是照他所无的。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我原不是要别人轻省，你们受累，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乃要均平，就是要你们的富余，现在可以补他们的不足，使他们的富余，将来也可以补你们的不足，这就均平了。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如经上所记：多收的也没有余；少收的也没有缺。</a:t>
            </a:r>
          </a:p>
        </p:txBody>
      </p:sp>
    </p:spTree>
    <p:extLst>
      <p:ext uri="{BB962C8B-B14F-4D97-AF65-F5344CB8AC3E}">
        <p14:creationId xmlns:p14="http://schemas.microsoft.com/office/powerpoint/2010/main" val="2206196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腓立比书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各人不要单顾自己的事，也要顾别人的事。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你们当以基督耶稣的心为心：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他本有上帝的形像，不以自己与上帝同等为强夺的；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反倒虚己，取了奴仆的形像，成为人的样式；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既有人的样子，就自己卑微，存心顺服，以至于死，且死在十字架上。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所以，上帝将他升为至高，又赐给他那超乎万名之上的名，</a:t>
            </a:r>
          </a:p>
        </p:txBody>
      </p:sp>
    </p:spTree>
    <p:extLst>
      <p:ext uri="{BB962C8B-B14F-4D97-AF65-F5344CB8AC3E}">
        <p14:creationId xmlns:p14="http://schemas.microsoft.com/office/powerpoint/2010/main" val="530681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、若是上帝要试验我们爱心的实在，会在哪里可以体现？我们在奉献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捐献的事上是出于甘心吗？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、如何理解这里的“均平”？上帝要搞平均主义吗？</a:t>
            </a:r>
          </a:p>
        </p:txBody>
      </p:sp>
    </p:spTree>
    <p:extLst>
      <p:ext uri="{BB962C8B-B14F-4D97-AF65-F5344CB8AC3E}">
        <p14:creationId xmlns:p14="http://schemas.microsoft.com/office/powerpoint/2010/main" val="4144945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8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8-9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、保罗见证马其顿众教会乐捐的榜样。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8:1-8:5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、保罗鼓励哥林多教会在慈惠的事上办成。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8:6-8:15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、保罗解释对于收送捐献的安排。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8:16-8:24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、保罗论及信徒参与捐献的原则。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9:1-9:7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、保罗相信教会参与慈惠事工的益处。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9:8-9:15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665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多谢上帝，感动提多的心，叫他待你们殷勤，像我一样。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他固然是听了我的劝，但自己更是热心，情愿往你们那里去。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我们还打发一位兄弟和他同去，这人在福音上得了众教会的称赞。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不但这样，他也被众教会挑选，和我们同行，把所托与我们的这捐赀送到了，可以荣耀主，又表明我们乐意的心。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这就免得有人因我们收的捐银很多，就挑我们的不是。</a:t>
            </a:r>
          </a:p>
        </p:txBody>
      </p:sp>
    </p:spTree>
    <p:extLst>
      <p:ext uri="{BB962C8B-B14F-4D97-AF65-F5344CB8AC3E}">
        <p14:creationId xmlns:p14="http://schemas.microsoft.com/office/powerpoint/2010/main" val="2832318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我们留心行光明的事，不但在主面前，就在人面前也是这样。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我们又打发一位兄弟同去；这人的热心，我们在许多事上屡次试验过。现在他因为深信你们，就更加热心了。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论到提多，他是我的同伴，一同为你们劳碌的。论到那两位兄弟，他们是众教会的使者，是基督的荣耀。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所以，你们务要在众教会面前显明你们爱心的凭据，并我所夸奖你们的凭据。</a:t>
            </a:r>
          </a:p>
        </p:txBody>
      </p:sp>
    </p:spTree>
    <p:extLst>
      <p:ext uri="{BB962C8B-B14F-4D97-AF65-F5344CB8AC3E}">
        <p14:creationId xmlns:p14="http://schemas.microsoft.com/office/powerpoint/2010/main" val="3474163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、从保罗对于收送捐献的安排上，我们今天能学到什么教会管理的功课？</a:t>
            </a:r>
          </a:p>
        </p:txBody>
      </p:sp>
    </p:spTree>
    <p:extLst>
      <p:ext uri="{BB962C8B-B14F-4D97-AF65-F5344CB8AC3E}">
        <p14:creationId xmlns:p14="http://schemas.microsoft.com/office/powerpoint/2010/main" val="1563116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8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8-9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、保罗见证马其顿众教会乐捐的榜样。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8:1-8:5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、保罗鼓励哥林多教会在慈惠的事上办成。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8:6-8:15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、保罗解释对于收送捐献的安排。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8:16-8:24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、保罗论及信徒参与捐献的原则。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9:1-9:7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、保罗相信教会参与慈惠事工的益处。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9:8-9:15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446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论到供给圣徒的事，我不必写信给你们；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因为我知道你们乐意的心，常对马其顿人夸奖你们，说亚该亚人预备好了，已经有一年了；并且你们的热心激动了许多人。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但我打发那几位弟兄去，要叫你们照我的话预备妥当，免得我们在这事上夸奖你们的话落了空。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万一有马其顿人与我同去，见你们没有预备，就叫我们所确信的，反成了羞愧；你们羞愧，更不用说了。</a:t>
            </a:r>
          </a:p>
        </p:txBody>
      </p:sp>
    </p:spTree>
    <p:extLst>
      <p:ext uri="{BB962C8B-B14F-4D97-AF65-F5344CB8AC3E}">
        <p14:creationId xmlns:p14="http://schemas.microsoft.com/office/powerpoint/2010/main" val="1069251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因此，我想不得不求那几位弟兄先到你们那里去，把从前所应许的捐赀预备妥当，就显出你们所捐的是出于乐意，不是出于勉强。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「少种的少收，多种的多收」，这话是真的。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各人要随本心所酌定的，不要作难，不要勉强，因为捐得乐意的人是上帝所喜爱的。</a:t>
            </a:r>
          </a:p>
        </p:txBody>
      </p:sp>
    </p:spTree>
    <p:extLst>
      <p:ext uri="{BB962C8B-B14F-4D97-AF65-F5344CB8AC3E}">
        <p14:creationId xmlns:p14="http://schemas.microsoft.com/office/powerpoint/2010/main" val="4026473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申命记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在耶和华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你上帝所赐你的地上，无论哪一座城里，你弟兄中若有一个穷人，你不可忍着心、攒着手不帮补你穷乏的弟兄。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总要向他松开手，照他所缺乏的借给他，补他的不足。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你要谨慎，不可心里起恶念，说：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第七年的豁免年快到了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，你便恶眼看你穷乏的弟兄，甚么都不给他，以致他因你求告耶和华，罪便归于你了。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你总要给他，给他的时候心里不可愁烦；因耶和华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你的上帝必在你这一切所行的，并你手里所办的事上，赐福与你。</a:t>
            </a:r>
          </a:p>
        </p:txBody>
      </p:sp>
    </p:spTree>
    <p:extLst>
      <p:ext uri="{BB962C8B-B14F-4D97-AF65-F5344CB8AC3E}">
        <p14:creationId xmlns:p14="http://schemas.microsoft.com/office/powerpoint/2010/main" val="32025729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、对照旧约，「少种的少收，多种的多收」说明奉献的哪一个原则？我们有否在这个原则上成功实践？</a:t>
            </a:r>
          </a:p>
        </p:txBody>
      </p:sp>
    </p:spTree>
    <p:extLst>
      <p:ext uri="{BB962C8B-B14F-4D97-AF65-F5344CB8AC3E}">
        <p14:creationId xmlns:p14="http://schemas.microsoft.com/office/powerpoint/2010/main" val="4266896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8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 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8-9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、保罗见证马其顿众教会乐捐的榜样。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8:1-8:5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、保罗鼓励哥林多教会在慈惠的事上办成。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8:6-8:15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、保罗解释对于收送捐献的安排。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8:16-8:24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、保罗论及信徒参与捐献的原则。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9:1-9:7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、保罗相信教会参与慈惠事工的益处。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9:8-9:15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1209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上帝能将各样的恩惠多多地加给你们，使你们凡事常常充足，能多行各样善事。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如经上所记：他施舍钱财，周济贫穷；他的仁义存到永远。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那赐种给撒种的，赐粮给人吃的，必多多加给你们种地的种子，又增添你们仁义的果子；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叫你们凡事富足，可以多多施舍，就藉着我们使感谢归于上帝。</a:t>
            </a:r>
          </a:p>
        </p:txBody>
      </p:sp>
    </p:spTree>
    <p:extLst>
      <p:ext uri="{BB962C8B-B14F-4D97-AF65-F5344CB8AC3E}">
        <p14:creationId xmlns:p14="http://schemas.microsoft.com/office/powerpoint/2010/main" val="3518775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因为办这供给的事，不但补圣徒的缺乏，而且叫许多人越发感谢上帝。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他们从这供给的事上得了凭据，知道你们承认基督顺服他的福音，多多地捐钱给他们和众人，便将荣耀归与上帝。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他们也因上帝极大的恩赐显在你们心里，就切切地想念你们，为你们祈祷。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感谢上帝，因他有说不尽的恩赐！</a:t>
            </a:r>
          </a:p>
        </p:txBody>
      </p:sp>
    </p:spTree>
    <p:extLst>
      <p:ext uri="{BB962C8B-B14F-4D97-AF65-F5344CB8AC3E}">
        <p14:creationId xmlns:p14="http://schemas.microsoft.com/office/powerpoint/2010/main" val="4351847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何西阿书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以法莲是驯良的母牛犊，喜爱踹谷，我却将轭加在它肥美的颈项上，我要使以法莲拉套。犹大必耕田；雅各必耙地。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你们要为自己栽种公义，就能收割慈爱。现今正是寻求耶和华的时候；你们要开垦荒地，等他临到，使公义如雨降在你们身上。</a:t>
            </a:r>
          </a:p>
        </p:txBody>
      </p:sp>
    </p:spTree>
    <p:extLst>
      <p:ext uri="{BB962C8B-B14F-4D97-AF65-F5344CB8AC3E}">
        <p14:creationId xmlns:p14="http://schemas.microsoft.com/office/powerpoint/2010/main" val="41110113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、个人或者教会，我们在支持宣教或者慈惠的事上做得如何？在哪些方面有可以改善的空间？</a:t>
            </a:r>
          </a:p>
        </p:txBody>
      </p:sp>
    </p:spTree>
    <p:extLst>
      <p:ext uri="{BB962C8B-B14F-4D97-AF65-F5344CB8AC3E}">
        <p14:creationId xmlns:p14="http://schemas.microsoft.com/office/powerpoint/2010/main" val="22784474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》10-11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58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8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800"/>
              </a:spcBef>
              <a:spcAft>
                <a:spcPts val="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、若是上帝要试验我们爱心的实在，会在哪里可以体现？我们在奉献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捐献的事上是出于甘心吗？</a:t>
            </a:r>
          </a:p>
          <a:p>
            <a:pPr marL="0" indent="0">
              <a:spcBef>
                <a:spcPts val="800"/>
              </a:spcBef>
              <a:spcAft>
                <a:spcPts val="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、如何理解这里的“均平”？上帝要搞平均主义吗？</a:t>
            </a:r>
          </a:p>
          <a:p>
            <a:pPr marL="0" indent="0">
              <a:spcBef>
                <a:spcPts val="800"/>
              </a:spcBef>
              <a:spcAft>
                <a:spcPts val="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、从保罗对于收送捐献的安排上，我们今天能学到什么教会管理的功课？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800"/>
              </a:spcBef>
              <a:spcAft>
                <a:spcPts val="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、对照旧约，「少种的少收，多种的多收」说明奉献的哪一个原则？我们有否在这个原则上成功实践？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800"/>
              </a:spcBef>
              <a:spcAft>
                <a:spcPts val="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、个人或者教会，我们在支持宣教或者慈惠的事上做得如何？在哪些方面有可以改善的空间？</a:t>
            </a:r>
          </a:p>
        </p:txBody>
      </p:sp>
    </p:spTree>
    <p:extLst>
      <p:ext uri="{BB962C8B-B14F-4D97-AF65-F5344CB8AC3E}">
        <p14:creationId xmlns:p14="http://schemas.microsoft.com/office/powerpoint/2010/main" val="226876287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26857</TotalTime>
  <Words>3180</Words>
  <Application>Microsoft Office PowerPoint</Application>
  <PresentationFormat>Widescreen</PresentationFormat>
  <Paragraphs>130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MingLiU</vt:lpstr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21</cp:revision>
  <dcterms:created xsi:type="dcterms:W3CDTF">2020-11-05T21:27:14Z</dcterms:created>
  <dcterms:modified xsi:type="dcterms:W3CDTF">2022-03-31T16:21:37Z</dcterms:modified>
</cp:coreProperties>
</file>